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Работоспособность при «слабом» типе нервной системы</a:t>
            </a:r>
          </a:p>
        </c:rich>
      </c:tx>
      <c:layout>
        <c:manualLayout>
          <c:xMode val="edge"/>
          <c:yMode val="edge"/>
          <c:x val="0.117142891127491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Алина!$A$10:$A$14</c:f>
              <c:strCache>
                <c:ptCount val="5"/>
                <c:pt idx="0">
                  <c:v>1-я мин</c:v>
                </c:pt>
                <c:pt idx="1">
                  <c:v>2-я мин</c:v>
                </c:pt>
                <c:pt idx="2">
                  <c:v>3-я мин</c:v>
                </c:pt>
                <c:pt idx="3">
                  <c:v>4-я мин</c:v>
                </c:pt>
                <c:pt idx="4">
                  <c:v>5-я мин</c:v>
                </c:pt>
              </c:strCache>
            </c:strRef>
          </c:cat>
          <c:val>
            <c:numRef>
              <c:f>Алина!$B$10:$B$14</c:f>
              <c:numCache>
                <c:formatCode>General</c:formatCode>
                <c:ptCount val="5"/>
                <c:pt idx="0">
                  <c:v>224</c:v>
                </c:pt>
                <c:pt idx="1">
                  <c:v>155</c:v>
                </c:pt>
                <c:pt idx="2">
                  <c:v>145</c:v>
                </c:pt>
                <c:pt idx="3">
                  <c:v>164</c:v>
                </c:pt>
                <c:pt idx="4">
                  <c:v>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638768"/>
        <c:axId val="261639160"/>
      </c:lineChart>
      <c:catAx>
        <c:axId val="26163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639160"/>
        <c:crosses val="autoZero"/>
        <c:auto val="1"/>
        <c:lblAlgn val="ctr"/>
        <c:lblOffset val="100"/>
        <c:noMultiLvlLbl val="0"/>
      </c:catAx>
      <c:valAx>
        <c:axId val="26163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63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Работоспособность при «сильном» типе нервной системы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Настя!$A$10:$A$14</c:f>
              <c:strCache>
                <c:ptCount val="5"/>
                <c:pt idx="0">
                  <c:v>1-я мин</c:v>
                </c:pt>
                <c:pt idx="1">
                  <c:v>2-я мин</c:v>
                </c:pt>
                <c:pt idx="2">
                  <c:v>3-я мин</c:v>
                </c:pt>
                <c:pt idx="3">
                  <c:v>4-я мин</c:v>
                </c:pt>
                <c:pt idx="4">
                  <c:v>5-я мин</c:v>
                </c:pt>
              </c:strCache>
            </c:strRef>
          </c:cat>
          <c:val>
            <c:numRef>
              <c:f>Настя!$B$10:$B$14</c:f>
              <c:numCache>
                <c:formatCode>General</c:formatCode>
                <c:ptCount val="5"/>
                <c:pt idx="0">
                  <c:v>99</c:v>
                </c:pt>
                <c:pt idx="1">
                  <c:v>143</c:v>
                </c:pt>
                <c:pt idx="2">
                  <c:v>138</c:v>
                </c:pt>
                <c:pt idx="3">
                  <c:v>157</c:v>
                </c:pt>
                <c:pt idx="4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444096"/>
        <c:axId val="261447232"/>
      </c:lineChart>
      <c:catAx>
        <c:axId val="261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447232"/>
        <c:crosses val="autoZero"/>
        <c:auto val="1"/>
        <c:lblAlgn val="ctr"/>
        <c:lblOffset val="100"/>
        <c:noMultiLvlLbl val="0"/>
      </c:catAx>
      <c:valAx>
        <c:axId val="2614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4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4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66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81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9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3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3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A583-7E0E-4535-BEBF-AE1CF622AB9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20FEEE-56D2-4E88-AFA3-C959960CF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594" y="461555"/>
            <a:ext cx="9126583" cy="36314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Психологические аспекты 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ндивидуализации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87" y="4589417"/>
            <a:ext cx="448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Психологическая служба</a:t>
            </a:r>
          </a:p>
          <a:p>
            <a:pPr algn="r"/>
            <a:r>
              <a:rPr lang="ru-RU" dirty="0" smtClean="0"/>
              <a:t>ОАНО </a:t>
            </a:r>
            <a:r>
              <a:rPr lang="ru-RU" dirty="0" smtClean="0"/>
              <a:t>«Школа права и экономики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Хухлаева</a:t>
            </a:r>
            <a:r>
              <a:rPr lang="ru-RU" dirty="0" smtClean="0"/>
              <a:t> О.В.</a:t>
            </a:r>
          </a:p>
          <a:p>
            <a:pPr algn="r"/>
            <a:r>
              <a:rPr lang="ru-RU" dirty="0" smtClean="0"/>
              <a:t>Боголюбская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30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862" y="293310"/>
            <a:ext cx="1100763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 обучения – актуализация ресурсов и учет особенностей ученика в образовательном процессе.</a:t>
            </a:r>
          </a:p>
        </p:txBody>
      </p:sp>
      <p:pic>
        <p:nvPicPr>
          <p:cNvPr id="1026" name="Picture 2" descr="http://kotazur.ru/images/redactor/d83e8be3b3f093bcada8b8885b6788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5" y="1517491"/>
            <a:ext cx="7687211" cy="51283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24/photoAF63/20737587944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78" y="1071154"/>
            <a:ext cx="5881922" cy="5881923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2708" y="569694"/>
            <a:ext cx="7306491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и особенности бывают: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623" y="325853"/>
            <a:ext cx="6061166" cy="278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особенности: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страхов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к школьному обучению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навыки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obre.stb.ua/wp-content/uploads/sites/13/2014/11/rebenok_ne_druzhit_s_det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3" y="234598"/>
            <a:ext cx="4320631" cy="287862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molbaby.ru/wp-content/uploads/2014/06/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3" y="3311152"/>
            <a:ext cx="5021127" cy="315024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bb354ed4990fe8bd5b908c744bc6bc4a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31" y="3558190"/>
            <a:ext cx="4361555" cy="290320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tcey.ru/pars_docs/refs/63/62984/62984_html_1ed798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65" y="-1"/>
            <a:ext cx="4357036" cy="3270341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417" y="412803"/>
            <a:ext cx="6914606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особенности: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развития логического мышления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пространственное восприятие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развития учебных навыков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medweb.ru/upload/news/12-11-12/shutterstock_71626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05" y="2971320"/>
            <a:ext cx="5844631" cy="388668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3576" y="524793"/>
            <a:ext cx="666264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 канал восприятия информации – кинестетический, аудиальный, визуальный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Кинестетик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трогать, двигаться;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Аудиал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слушать, проговаривать «про себя»;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использовать образы, рисовать.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thumbs.dreamstime.com/z/child-cupping-ear-little-girl-listening-communication-concept-33511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 bwMode="auto">
          <a:xfrm>
            <a:off x="6534973" y="3169202"/>
            <a:ext cx="5657027" cy="368879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ustunchik.ua/uploads/school/cache/37d79c342a8a0ea880c1975f32b3fd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80" y="159033"/>
            <a:ext cx="4084216" cy="271892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eadership.ru/files/Kontent/explorer_progra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6" y="3685812"/>
            <a:ext cx="4571554" cy="300374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500" y="-9409"/>
            <a:ext cx="660668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2607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1" y="2313278"/>
            <a:ext cx="6381209" cy="454472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9077" y="379783"/>
            <a:ext cx="677527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Психофизиологические особенности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726" y="1510860"/>
            <a:ext cx="5033554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ребенка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едущее полушарие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левое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предлагать логически осмыслять, структурировать, доказывать;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правое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опираться на интуицию, образы, эмоции, творчество, вступать в неформальные, эмоционально окрашенные отношения.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7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02" y="849863"/>
            <a:ext cx="6096000" cy="2273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Тип нервной системы: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«Сильный» – работа в быстром темпе, ограничение монотонных заданий, давать время на врабатывание;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«Слабый» – избегать работы в условиях жесткого ограничения времени, учет высокой утомляемости и низкой стрессоустойчивости, небыстрый темп работы.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0523" y="230591"/>
            <a:ext cx="68013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Психофизиологические особенности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272863"/>
              </p:ext>
            </p:extLst>
          </p:nvPr>
        </p:nvGraphicFramePr>
        <p:xfrm>
          <a:off x="2360251" y="3532472"/>
          <a:ext cx="3867294" cy="295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714283"/>
              </p:ext>
            </p:extLst>
          </p:nvPr>
        </p:nvGraphicFramePr>
        <p:xfrm>
          <a:off x="7314926" y="474547"/>
          <a:ext cx="3936547" cy="2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://www.vectorcopy.com/images/big/1-5000/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17542"/>
          <a:stretch/>
        </p:blipFill>
        <p:spPr bwMode="auto">
          <a:xfrm>
            <a:off x="7821672" y="3641689"/>
            <a:ext cx="2012098" cy="30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4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366" y="534995"/>
            <a:ext cx="5738948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успешный, здоровый, счастливый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Гордые, спокойные, уверенные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herson.avizinfo.com.ua/content/files/ukraine/201411/f_0_a1381_4289922_201406110945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/>
        </p:blipFill>
        <p:spPr bwMode="auto">
          <a:xfrm>
            <a:off x="7488518" y="0"/>
            <a:ext cx="4703482" cy="358105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gonflyrestaurant.net/wp-content/uploads/2011/12/shutterstock_595987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77"/>
          <a:stretch/>
        </p:blipFill>
        <p:spPr bwMode="auto">
          <a:xfrm>
            <a:off x="1818910" y="3822783"/>
            <a:ext cx="6470471" cy="303521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671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218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Психологические аспекты индивидуализации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образовательного процесса</dc:title>
  <dc:creator>Людмила Александровна Боголюбская</dc:creator>
  <cp:lastModifiedBy>Людмила Александровна Боголюбская</cp:lastModifiedBy>
  <cp:revision>9</cp:revision>
  <dcterms:created xsi:type="dcterms:W3CDTF">2016-06-07T08:24:00Z</dcterms:created>
  <dcterms:modified xsi:type="dcterms:W3CDTF">2016-06-09T12:46:01Z</dcterms:modified>
</cp:coreProperties>
</file>