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72" r:id="rId12"/>
    <p:sldId id="264" r:id="rId13"/>
    <p:sldId id="265" r:id="rId14"/>
    <p:sldId id="266" r:id="rId15"/>
    <p:sldId id="267" r:id="rId16"/>
    <p:sldId id="268" r:id="rId17"/>
    <p:sldId id="269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3" d="100"/>
          <a:sy n="83" d="100"/>
        </p:scale>
        <p:origin x="-22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935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09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095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602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296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882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8793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086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458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5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449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722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766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46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84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927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3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C4BCCB-D2D4-46AF-9A4A-C59C4453A33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875690-B19D-4213-B4FF-40D2A5A382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89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Урок русского языка </a:t>
            </a:r>
          </a:p>
          <a:p>
            <a:r>
              <a:rPr lang="ru-RU" sz="4000" dirty="0" smtClean="0"/>
              <a:t>в 6 классе</a:t>
            </a:r>
            <a:endParaRPr lang="ru-RU" sz="4000" dirty="0" smtClean="0"/>
          </a:p>
          <a:p>
            <a:endParaRPr lang="ru-RU" sz="60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dirty="0" smtClean="0"/>
              <a:t>Неделя гуманитарных наук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879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Страна</a:t>
            </a:r>
            <a:br>
              <a:rPr lang="ru-RU" dirty="0" smtClean="0"/>
            </a:br>
            <a:r>
              <a:rPr lang="ru-RU" b="1" dirty="0" err="1" smtClean="0"/>
              <a:t>Литературия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170" y="2547036"/>
            <a:ext cx="72580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09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Задание: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автора, произведение и его героев. </a:t>
            </a:r>
            <a:r>
              <a:rPr lang="ru-RU" dirty="0" smtClean="0"/>
              <a:t>(Один </a:t>
            </a:r>
            <a:r>
              <a:rPr lang="ru-RU" dirty="0" smtClean="0"/>
              <a:t>участник стоит спиной к картине, второй участник описывает картину, не используя имена существительные собственные)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54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0161" y="1540476"/>
            <a:ext cx="5829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10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2519" y="694038"/>
            <a:ext cx="7335795" cy="55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8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2495" y="635502"/>
            <a:ext cx="4626575" cy="55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63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4635" y="872866"/>
            <a:ext cx="3533645" cy="528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321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Село </a:t>
            </a:r>
            <a:br>
              <a:rPr lang="ru-RU" dirty="0" smtClean="0"/>
            </a:br>
            <a:r>
              <a:rPr lang="ru-RU" b="1" dirty="0" err="1" smtClean="0"/>
              <a:t>Загадкино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5402" y="2923406"/>
            <a:ext cx="276791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1) Моря </a:t>
            </a:r>
            <a:r>
              <a:rPr lang="ru-RU" dirty="0"/>
              <a:t>есть - плавать нельзя,</a:t>
            </a:r>
          </a:p>
          <a:p>
            <a:r>
              <a:rPr lang="ru-RU" dirty="0"/>
              <a:t>Дороги есть - ехать нельзя,</a:t>
            </a:r>
          </a:p>
          <a:p>
            <a:r>
              <a:rPr lang="ru-RU" dirty="0"/>
              <a:t>Земля есть - пахать нельзя</a:t>
            </a:r>
            <a:r>
              <a:rPr lang="ru-RU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56888" y="2864107"/>
            <a:ext cx="232307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3) Сговорились </a:t>
            </a:r>
            <a:r>
              <a:rPr lang="ru-RU" dirty="0"/>
              <a:t>две ноги</a:t>
            </a:r>
          </a:p>
          <a:p>
            <a:r>
              <a:rPr lang="ru-RU" dirty="0"/>
              <a:t>Делать дуги и круги.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2941" y="4734879"/>
            <a:ext cx="38717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2) Кулик невелик</a:t>
            </a:r>
            <a:r>
              <a:rPr lang="ru-RU" dirty="0"/>
              <a:t>, сотне ребят велит:</a:t>
            </a:r>
          </a:p>
          <a:p>
            <a:r>
              <a:rPr lang="ru-RU" dirty="0"/>
              <a:t>То сядь да учись, то встань, разойдись.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39913" y="4457879"/>
            <a:ext cx="234778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4) Внутри </a:t>
            </a:r>
            <a:r>
              <a:rPr lang="ru-RU" dirty="0"/>
              <a:t>— пустой,</a:t>
            </a:r>
          </a:p>
          <a:p>
            <a:r>
              <a:rPr lang="ru-RU" dirty="0"/>
              <a:t>А голос — густой.</a:t>
            </a:r>
          </a:p>
          <a:p>
            <a:r>
              <a:rPr lang="ru-RU" dirty="0"/>
              <a:t>Сам молчит,</a:t>
            </a:r>
          </a:p>
          <a:p>
            <a:r>
              <a:rPr lang="ru-RU" dirty="0"/>
              <a:t>А бьют — ворчит.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93937" y="3061905"/>
            <a:ext cx="270266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5) У </a:t>
            </a:r>
            <a:r>
              <a:rPr lang="ru-RU" dirty="0"/>
              <a:t>тридцати двух воинов один командир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15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580" y="742950"/>
            <a:ext cx="7940583" cy="822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Город </a:t>
            </a:r>
            <a:r>
              <a:rPr lang="ru-RU" b="1" dirty="0" smtClean="0"/>
              <a:t>Мастеров слова</a:t>
            </a:r>
            <a:br>
              <a:rPr lang="ru-RU" b="1" dirty="0" smtClean="0"/>
            </a:br>
            <a:endParaRPr lang="ru-RU" sz="2700" b="1" dirty="0"/>
          </a:p>
        </p:txBody>
      </p:sp>
      <p:pic>
        <p:nvPicPr>
          <p:cNvPr id="8" name="Содержимое 7" descr="Гого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26880" y="632189"/>
            <a:ext cx="1969592" cy="2380171"/>
          </a:xfrm>
        </p:spPr>
      </p:pic>
      <p:sp>
        <p:nvSpPr>
          <p:cNvPr id="4" name="TextBox 3"/>
          <p:cNvSpPr txBox="1"/>
          <p:nvPr/>
        </p:nvSpPr>
        <p:spPr>
          <a:xfrm>
            <a:off x="1084220" y="4624251"/>
            <a:ext cx="474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  Берегите наш язык, наш прекрасный русский язык – это клад, это достояние, переданное нам нашими предшественниками!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2777" y="3069771"/>
            <a:ext cx="4676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Б. Нет слова, которое было бы так </a:t>
            </a:r>
            <a:r>
              <a:rPr lang="ru-RU" dirty="0" err="1" smtClean="0"/>
              <a:t>замашисто</a:t>
            </a:r>
            <a:r>
              <a:rPr lang="ru-RU" dirty="0" smtClean="0"/>
              <a:t>, бойко, так вырвалось бы из-под самого сердца,</a:t>
            </a:r>
            <a:br>
              <a:rPr lang="ru-RU" dirty="0" smtClean="0"/>
            </a:br>
            <a:r>
              <a:rPr lang="ru-RU" dirty="0" smtClean="0"/>
              <a:t>так бы кипело и </a:t>
            </a:r>
            <a:r>
              <a:rPr lang="ru-RU" dirty="0" err="1" smtClean="0"/>
              <a:t>животрепетало</a:t>
            </a:r>
            <a:r>
              <a:rPr lang="ru-RU" dirty="0" smtClean="0"/>
              <a:t>, как метко сказанное русское слово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1154" y="1711234"/>
            <a:ext cx="423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Как материал словесности язык </a:t>
            </a:r>
            <a:r>
              <a:rPr lang="ru-RU" dirty="0" err="1" smtClean="0"/>
              <a:t>славянорусский</a:t>
            </a:r>
            <a:r>
              <a:rPr lang="ru-RU" dirty="0" smtClean="0"/>
              <a:t> имеет неоспоримое превосходство перед всеми европейскими</a:t>
            </a:r>
            <a:endParaRPr lang="ru-RU" dirty="0"/>
          </a:p>
        </p:txBody>
      </p:sp>
      <p:pic>
        <p:nvPicPr>
          <p:cNvPr id="9" name="Рисунок 8" descr="Пушк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4627" y="3626053"/>
            <a:ext cx="2139043" cy="2560025"/>
          </a:xfrm>
          <a:prstGeom prst="rect">
            <a:avLst/>
          </a:prstGeom>
        </p:spPr>
      </p:pic>
      <p:pic>
        <p:nvPicPr>
          <p:cNvPr id="10" name="Рисунок 9" descr="Тургене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2240" y="2533053"/>
            <a:ext cx="2014877" cy="2718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4220" y="5349241"/>
            <a:ext cx="7556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Кому принадлежат </a:t>
            </a:r>
            <a:r>
              <a:rPr lang="ru-RU" sz="2800" b="1" dirty="0"/>
              <a:t>данные высказывания?</a:t>
            </a:r>
            <a:br>
              <a:rPr lang="ru-RU" sz="2800" b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307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Поздравляем победителей!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920" y="2528571"/>
            <a:ext cx="3597909" cy="3597909"/>
          </a:xfrm>
        </p:spPr>
      </p:pic>
    </p:spTree>
    <p:extLst>
      <p:ext uri="{BB962C8B-B14F-4D97-AF65-F5344CB8AC3E}">
        <p14:creationId xmlns:p14="http://schemas.microsoft.com/office/powerpoint/2010/main" xmlns="" val="357023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7320" y="982133"/>
            <a:ext cx="9479278" cy="1052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– конкурс</a:t>
            </a:r>
            <a:br>
              <a:rPr lang="ru-RU" dirty="0" smtClean="0"/>
            </a:br>
            <a:r>
              <a:rPr lang="ru-RU" dirty="0" smtClean="0"/>
              <a:t>«Путешествие по странам планеты </a:t>
            </a:r>
            <a:br>
              <a:rPr lang="ru-RU" dirty="0" smtClean="0"/>
            </a:br>
            <a:r>
              <a:rPr lang="ru-RU" dirty="0" smtClean="0"/>
              <a:t>ЯЗЫКОЗНАНИЕ»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Цель: 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Повторить </a:t>
            </a:r>
            <a:r>
              <a:rPr lang="ru-RU" dirty="0" smtClean="0"/>
              <a:t>и закрепить изученный материал по темам: </a:t>
            </a:r>
            <a:r>
              <a:rPr lang="ru-RU" dirty="0" smtClean="0"/>
              <a:t>«Лексика и фразеология,  «Фонетика и графика», «Орфография».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Воспитывать ценностное отношение к русскому языку.</a:t>
            </a:r>
          </a:p>
          <a:p>
            <a:pPr marL="0" indent="0">
              <a:buNone/>
            </a:pPr>
            <a:r>
              <a:rPr lang="ru-RU" dirty="0" smtClean="0"/>
              <a:t>3. Формировать навыки работы в команде.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r>
              <a:rPr lang="ru-RU" b="1" u="sng" dirty="0" err="1" smtClean="0"/>
              <a:t>Межпредметные</a:t>
            </a:r>
            <a:r>
              <a:rPr lang="ru-RU" b="1" u="sng" dirty="0" smtClean="0"/>
              <a:t> </a:t>
            </a:r>
            <a:r>
              <a:rPr lang="ru-RU" b="1" u="sng" dirty="0" smtClean="0"/>
              <a:t>связи</a:t>
            </a:r>
            <a:r>
              <a:rPr lang="ru-RU" dirty="0" smtClean="0"/>
              <a:t>: литература.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472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Ход урока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Организационный этап. Деление на команды.</a:t>
            </a:r>
          </a:p>
          <a:p>
            <a:r>
              <a:rPr lang="ru-RU" dirty="0" smtClean="0"/>
              <a:t>«Путешествие». Выполнение заданий.</a:t>
            </a:r>
          </a:p>
          <a:p>
            <a:r>
              <a:rPr lang="ru-RU" dirty="0" smtClean="0"/>
              <a:t>Подведение итогов членами жюри.</a:t>
            </a:r>
          </a:p>
          <a:p>
            <a:r>
              <a:rPr lang="ru-RU" dirty="0" smtClean="0"/>
              <a:t>Награждение</a:t>
            </a:r>
          </a:p>
          <a:p>
            <a:r>
              <a:rPr lang="ru-RU" dirty="0" smtClean="0"/>
              <a:t>Рефлексия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151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Страна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ЛЕКСИКА</a:t>
            </a:r>
            <a:endParaRPr lang="ru-RU" b="1" dirty="0"/>
          </a:p>
        </p:txBody>
      </p:sp>
      <p:pic>
        <p:nvPicPr>
          <p:cNvPr id="1026" name="Picture 2" descr="http://www.e-reading.club/illustrations/102/102895-_1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079" y="2637439"/>
            <a:ext cx="4811841" cy="3157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639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Город </a:t>
            </a:r>
            <a:br>
              <a:rPr lang="ru-RU" dirty="0" smtClean="0"/>
            </a:br>
            <a:r>
              <a:rPr lang="ru-RU" b="1" dirty="0" smtClean="0"/>
              <a:t>Фразеологизмы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Составьте текст, употребив 5-6 фразеологизмов </a:t>
            </a:r>
          </a:p>
          <a:p>
            <a:r>
              <a:rPr lang="ru-RU" dirty="0" smtClean="0"/>
              <a:t>Время выполнения – 5 минут </a:t>
            </a:r>
            <a:endParaRPr lang="ru-RU" dirty="0"/>
          </a:p>
        </p:txBody>
      </p:sp>
      <p:pic>
        <p:nvPicPr>
          <p:cNvPr id="2050" name="Picture 2" descr="http://ribalych.ru/wp-content/uploads/2014/11/50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1" y="3944937"/>
            <a:ext cx="3616325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ordsland.ru/zs/dolina/img/14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6099" y="3140498"/>
            <a:ext cx="4000497" cy="283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98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Село </a:t>
            </a:r>
            <a:br>
              <a:rPr lang="ru-RU" dirty="0" smtClean="0"/>
            </a:br>
            <a:r>
              <a:rPr lang="ru-RU" b="1" dirty="0" err="1" smtClean="0"/>
              <a:t>Диалектино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71014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3150" y="2556932"/>
            <a:ext cx="3738561" cy="2799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7735" y="2556932"/>
            <a:ext cx="4385600" cy="29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0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1579" y="1342767"/>
            <a:ext cx="86085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Замените диалектизмы общеупотребительными </a:t>
            </a:r>
            <a:r>
              <a:rPr lang="ru-RU" sz="2800" dirty="0" smtClean="0"/>
              <a:t>словами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к</a:t>
            </a:r>
            <a:r>
              <a:rPr lang="ru-RU" sz="2800" dirty="0" smtClean="0"/>
              <a:t>очет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б</a:t>
            </a:r>
            <a:r>
              <a:rPr lang="ru-RU" sz="2800" dirty="0" smtClean="0"/>
              <a:t>ольшак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/>
              <a:t>м</a:t>
            </a:r>
            <a:r>
              <a:rPr lang="ru-RU" sz="2800" dirty="0" err="1" smtClean="0"/>
              <a:t>шары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 smtClean="0"/>
              <a:t>мутозик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я</a:t>
            </a:r>
            <a:r>
              <a:rPr lang="ru-RU" sz="2800" dirty="0" smtClean="0"/>
              <a:t>руга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0263" y="1977088"/>
            <a:ext cx="2332334" cy="3731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0715" y="3271712"/>
            <a:ext cx="3436204" cy="25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89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Объединенное Королевство </a:t>
            </a:r>
            <a:br>
              <a:rPr lang="ru-RU" dirty="0" smtClean="0"/>
            </a:br>
            <a:r>
              <a:rPr lang="ru-RU" b="1" dirty="0" smtClean="0"/>
              <a:t>Фонетики, Графики и Орфографии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14600"/>
            <a:ext cx="5962649" cy="3543300"/>
          </a:xfrm>
        </p:spPr>
        <p:txBody>
          <a:bodyPr>
            <a:normAutofit/>
          </a:bodyPr>
          <a:lstStyle/>
          <a:p>
            <a:r>
              <a:rPr lang="ru-RU" dirty="0" smtClean="0"/>
              <a:t>Расставьте ударения: каталог, звонишь, красивее, облегчить, торты, щавель, документ, приняли, клала, банты.</a:t>
            </a:r>
          </a:p>
          <a:p>
            <a:r>
              <a:rPr lang="ru-RU" dirty="0" smtClean="0"/>
              <a:t>Вставить пропущенные буквы: </a:t>
            </a:r>
            <a:r>
              <a:rPr lang="ru-RU" dirty="0" err="1" smtClean="0"/>
              <a:t>иску_тво</a:t>
            </a:r>
            <a:r>
              <a:rPr lang="ru-RU" dirty="0" smtClean="0"/>
              <a:t>, </a:t>
            </a:r>
            <a:r>
              <a:rPr lang="ru-RU" dirty="0" err="1" smtClean="0"/>
              <a:t>конв_р</a:t>
            </a:r>
            <a:r>
              <a:rPr lang="ru-RU" dirty="0" smtClean="0"/>
              <a:t>, </a:t>
            </a:r>
            <a:r>
              <a:rPr lang="ru-RU" dirty="0" err="1" smtClean="0"/>
              <a:t>при_ти</a:t>
            </a:r>
            <a:r>
              <a:rPr lang="ru-RU" dirty="0" smtClean="0"/>
              <a:t>, </a:t>
            </a:r>
            <a:r>
              <a:rPr lang="ru-RU" dirty="0" err="1" smtClean="0"/>
              <a:t>пр_одолеть</a:t>
            </a:r>
            <a:r>
              <a:rPr lang="ru-RU" dirty="0" smtClean="0"/>
              <a:t> </a:t>
            </a:r>
            <a:r>
              <a:rPr lang="ru-RU" dirty="0" err="1" smtClean="0"/>
              <a:t>пр_пятствие</a:t>
            </a:r>
            <a:r>
              <a:rPr lang="ru-RU" dirty="0" smtClean="0"/>
              <a:t>, </a:t>
            </a:r>
            <a:r>
              <a:rPr lang="ru-RU" dirty="0" err="1" smtClean="0"/>
              <a:t>пр_обрести</a:t>
            </a:r>
            <a:r>
              <a:rPr lang="ru-RU" dirty="0" smtClean="0"/>
              <a:t>, </a:t>
            </a:r>
            <a:r>
              <a:rPr lang="ru-RU" dirty="0" err="1" smtClean="0"/>
              <a:t>об_ход</a:t>
            </a:r>
            <a:r>
              <a:rPr lang="ru-RU" dirty="0" smtClean="0"/>
              <a:t>, </a:t>
            </a:r>
            <a:r>
              <a:rPr lang="ru-RU" dirty="0" err="1" smtClean="0"/>
              <a:t>коло_альный</a:t>
            </a:r>
            <a:r>
              <a:rPr lang="ru-RU" dirty="0" smtClean="0"/>
              <a:t>, </a:t>
            </a:r>
            <a:r>
              <a:rPr lang="ru-RU" dirty="0" err="1" smtClean="0"/>
              <a:t>в_стибюль</a:t>
            </a:r>
            <a:r>
              <a:rPr lang="ru-RU" dirty="0" smtClean="0"/>
              <a:t>, </a:t>
            </a:r>
            <a:r>
              <a:rPr lang="ru-RU" dirty="0" err="1" smtClean="0"/>
              <a:t>б_рдовый</a:t>
            </a:r>
            <a:r>
              <a:rPr lang="ru-RU" dirty="0" smtClean="0"/>
              <a:t>, </a:t>
            </a:r>
            <a:r>
              <a:rPr lang="ru-RU" dirty="0" err="1" smtClean="0"/>
              <a:t>б_гряный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73" y="2638424"/>
            <a:ext cx="3623612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1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19 букву алфавита</a:t>
            </a:r>
          </a:p>
          <a:p>
            <a:r>
              <a:rPr lang="ru-RU" dirty="0" smtClean="0"/>
              <a:t>Назовите 3 звук в слове «поёшь»</a:t>
            </a:r>
          </a:p>
          <a:p>
            <a:r>
              <a:rPr lang="ru-RU" dirty="0" smtClean="0"/>
              <a:t>С каким явлением мы сталкиваемся при произношении слов «спор», «оспаривать»?</a:t>
            </a:r>
          </a:p>
          <a:p>
            <a:r>
              <a:rPr lang="ru-RU" dirty="0" smtClean="0"/>
              <a:t>Приведите пример озвончения согласного</a:t>
            </a:r>
          </a:p>
          <a:p>
            <a:r>
              <a:rPr lang="ru-RU" dirty="0" smtClean="0"/>
              <a:t>Перечислите глухие непарные согласные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5930" y="1120141"/>
            <a:ext cx="937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Объединенное Королевство </a:t>
            </a:r>
            <a:br>
              <a:rPr lang="ru-RU" sz="4000" dirty="0"/>
            </a:br>
            <a:r>
              <a:rPr lang="ru-RU" sz="4000" b="1" dirty="0" smtClean="0"/>
              <a:t>Фонетики, Графики и Орфографии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21278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</TotalTime>
  <Words>339</Words>
  <Application>Microsoft Office PowerPoint</Application>
  <PresentationFormat>Произвольный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Неделя гуманитарных наук</vt:lpstr>
      <vt:lpstr>Игра – конкурс «Путешествие по странам планеты  ЯЗЫКОЗНАНИЕ»</vt:lpstr>
      <vt:lpstr>Ход урока</vt:lpstr>
      <vt:lpstr>Страна  ЛЕКСИКА</vt:lpstr>
      <vt:lpstr>Город  Фразеологизмы</vt:lpstr>
      <vt:lpstr>Село  Диалектино</vt:lpstr>
      <vt:lpstr>Слайд 7</vt:lpstr>
      <vt:lpstr>Объединенное Королевство  Фонетики, Графики и Орфографии</vt:lpstr>
      <vt:lpstr>Слайд 9</vt:lpstr>
      <vt:lpstr>Страна Литературия</vt:lpstr>
      <vt:lpstr>Задание:</vt:lpstr>
      <vt:lpstr>Слайд 12</vt:lpstr>
      <vt:lpstr>Слайд 13</vt:lpstr>
      <vt:lpstr>Слайд 14</vt:lpstr>
      <vt:lpstr>Слайд 15</vt:lpstr>
      <vt:lpstr>Село  Загадкино</vt:lpstr>
      <vt:lpstr> Город Мастеров слова </vt:lpstr>
      <vt:lpstr>Поздравляем победителей!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Лингвопутешествие</dc:title>
  <dc:creator>Ирина Лионидовна Дурбачевская</dc:creator>
  <cp:lastModifiedBy>Симпсоны</cp:lastModifiedBy>
  <cp:revision>18</cp:revision>
  <dcterms:created xsi:type="dcterms:W3CDTF">2015-11-27T07:57:25Z</dcterms:created>
  <dcterms:modified xsi:type="dcterms:W3CDTF">2016-01-17T20:09:52Z</dcterms:modified>
</cp:coreProperties>
</file>